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2" d="100"/>
          <a:sy n="132" d="100"/>
        </p:scale>
        <p:origin x="101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1a39fb5e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a1a39fb5e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a1a39fb5e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a1a39fb5e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a1a39fb5e4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a1a39fb5e4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a1a39fb5e4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a1a39fb5e4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98fb5be832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98fb5be832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98fb5be83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98fb5be832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a1a39fb5e4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a1a39fb5e4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a1a39fb5e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a1a39fb5e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a1a39fb5e4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a1a39fb5e4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a1a39fb5e4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a1a39fb5e4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9f55e1720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9f55e1720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a1a39fb5e4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a1a39fb5e4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a1a39fb5e4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a1a39fb5e4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a1a39fb5e4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a1a39fb5e4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a1a39fb5e4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a1a39fb5e4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3a1a39fb5e4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3a1a39fb5e4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9f55e1720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29f55e1720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98fb5be83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98fb5be83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a1a39fb5e4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a1a39fb5e4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9727756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97277561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98fb5be83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98fb5be832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a1a39fb5e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a1a39fb5e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a1a39fb5e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a1a39fb5e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a1a39fb5e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a1a39fb5e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.google.com/chat/u/0/#chat/home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alendar.google.com/calendar/u/0/r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hyperlink" Target="https://calendar.google.com/calendar/u/0/r?pli=1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maps/@49.0710583,-122.8278162,14z?authuser=0&amp;entry=ttu&amp;g_ep=EgoyMDI1MTExMi4wIKXMDSoASAFQAw%3D%3D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earth.google.com/web/@0,-0.25010509,0a,22251752.77375655d,35y,0h,0t,0r/data=CgRCAggBOgMKATBCAggBSg0I____________ARAA?authuser=0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books.google.com/books?uid=112169167418912993185&amp;authuser=0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allet.google.com/wallet/home?utm_source=walletweb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pixlr.com/x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pixlr.com/e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streamlabs.com/video-editor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marq.com/users/login#/login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ix.com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msosweb8.wixsite.com/msos" TargetMode="External"/><Relationship Id="rId4" Type="http://schemas.openxmlformats.org/officeDocument/2006/relationships/hyperlink" Target="https://grampatemp.wixsite.com/homeless-mobilehomes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ealthsimple.com/en-ca/tax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nada.ca/en/revenue-agency/services/e-services/digital-services-individuals.html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convert.com/" TargetMode="Externa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copy.sh/v86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drive/u/0/my-driv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il.google.com/mail/u/0/#inbox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ntacts.google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hyperlink" Target="https://contacts.google.com/u/0/?cplus=0#contacts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hotos.google.com/?pli=1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hyperlink" Target="http://pixlr.com/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2505450" y="3950625"/>
            <a:ext cx="3807300" cy="62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FFFFFF"/>
                </a:solidFill>
              </a:rPr>
              <a:t>Copyright Alta 2025</a:t>
            </a:r>
            <a:endParaRPr sz="2400" b="1">
              <a:solidFill>
                <a:srgbClr val="FFFFFF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5400" y="3492013"/>
            <a:ext cx="975250" cy="154662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>
            <a:spLocks noGrp="1"/>
          </p:cNvSpPr>
          <p:nvPr>
            <p:ph type="ctrTitle"/>
          </p:nvPr>
        </p:nvSpPr>
        <p:spPr>
          <a:xfrm>
            <a:off x="192500" y="340150"/>
            <a:ext cx="8639700" cy="3062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solidFill>
                  <a:srgbClr val="FFFF00"/>
                </a:solidFill>
              </a:rPr>
              <a:t>Using the Internet to</a:t>
            </a:r>
            <a:endParaRPr sz="6000" b="1">
              <a:solidFill>
                <a:srgbClr val="FFFF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solidFill>
                  <a:srgbClr val="FFFF00"/>
                </a:solidFill>
              </a:rPr>
              <a:t>Simplify &amp; Organize</a:t>
            </a:r>
            <a:endParaRPr sz="6000" b="1">
              <a:solidFill>
                <a:srgbClr val="FFFF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solidFill>
                  <a:srgbClr val="FFFF00"/>
                </a:solidFill>
              </a:rPr>
              <a:t>your life</a:t>
            </a:r>
            <a:endParaRPr sz="6000" b="1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Chat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anywhere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chat messaging, voice calls,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video calls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15" name="Google Shape;115;p22"/>
          <p:cNvSpPr txBox="1"/>
          <p:nvPr/>
        </p:nvSpPr>
        <p:spPr>
          <a:xfrm>
            <a:off x="436500" y="137950"/>
            <a:ext cx="70548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Text, Voice, Video calls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16" name="Google Shape;116;p22" title="Screenshot 2025-11-15 4.57.23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91300" y="137950"/>
            <a:ext cx="819150" cy="1104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/>
        </p:nvSpPr>
        <p:spPr>
          <a:xfrm>
            <a:off x="436500" y="887225"/>
            <a:ext cx="8271000" cy="396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Calendar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events &amp; task lists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desktop/laptop/tablet/smartphone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auto-save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auto-update across devices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22" name="Google Shape;122;p23"/>
          <p:cNvSpPr txBox="1"/>
          <p:nvPr/>
        </p:nvSpPr>
        <p:spPr>
          <a:xfrm>
            <a:off x="1984150" y="137950"/>
            <a:ext cx="45339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Calendar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23" name="Google Shape;123;p23" title="Screenshot 2025-11-15 5.15.32 PM.png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019600" y="137950"/>
            <a:ext cx="1047750" cy="952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Maps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parking mark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voice directions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traffic &amp; speed trap alerts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very current info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29" name="Google Shape;129;p24"/>
          <p:cNvSpPr txBox="1"/>
          <p:nvPr/>
        </p:nvSpPr>
        <p:spPr>
          <a:xfrm>
            <a:off x="1274925" y="137950"/>
            <a:ext cx="62310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Navigation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30" name="Google Shape;130;p24" title="Screenshot 2025-11-15 5.02.17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609563" y="137938"/>
            <a:ext cx="619125" cy="1038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5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Earth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anywhere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satellite imagery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street views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36" name="Google Shape;136;p25"/>
          <p:cNvSpPr txBox="1"/>
          <p:nvPr/>
        </p:nvSpPr>
        <p:spPr>
          <a:xfrm>
            <a:off x="436500" y="137950"/>
            <a:ext cx="74241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Virtual Travel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37" name="Google Shape;137;p25" title="Screenshot 2025-11-15 5.02.39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28125" y="137950"/>
            <a:ext cx="857250" cy="1047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6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Books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old &amp; new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huge selection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great for travel or doctor office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free, &amp; a few $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43" name="Google Shape;143;p26"/>
          <p:cNvSpPr txBox="1"/>
          <p:nvPr/>
        </p:nvSpPr>
        <p:spPr>
          <a:xfrm>
            <a:off x="436500" y="137950"/>
            <a:ext cx="73227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Books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44" name="Google Shape;144;p26" title="Screenshot 2025-11-15 5.06.23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55675" y="137938"/>
            <a:ext cx="781050" cy="100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7"/>
          <p:cNvSpPr txBox="1"/>
          <p:nvPr/>
        </p:nvSpPr>
        <p:spPr>
          <a:xfrm>
            <a:off x="436500" y="640050"/>
            <a:ext cx="8487900" cy="4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Amazon Prime </a:t>
            </a:r>
            <a:r>
              <a:rPr lang="en" sz="3700">
                <a:solidFill>
                  <a:schemeClr val="accent6"/>
                </a:solidFill>
              </a:rPr>
              <a:t>Video/Music/Books</a:t>
            </a:r>
            <a:r>
              <a:rPr lang="en" sz="4000">
                <a:solidFill>
                  <a:schemeClr val="accent6"/>
                </a:solidFill>
              </a:rPr>
              <a:t>,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Netflix, Kanopy, YouTube,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TED talks, PBS, KnowledgeNet,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 Nat’l Geographic, Discovery, . . .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CBC, CTV, Global, City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ABC, NBC, CBS, FOX, CNN, . . .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50" name="Google Shape;150;p27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Entertainment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8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Wallet</a:t>
            </a:r>
            <a:r>
              <a:rPr lang="en" sz="4000">
                <a:solidFill>
                  <a:schemeClr val="accent6"/>
                </a:solidFill>
              </a:rPr>
              <a:t>, Apple Wallet, . . .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pay for, &amp; hold tickets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56" name="Google Shape;156;p28"/>
          <p:cNvSpPr txBox="1"/>
          <p:nvPr/>
        </p:nvSpPr>
        <p:spPr>
          <a:xfrm>
            <a:off x="436500" y="137950"/>
            <a:ext cx="70950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Tickets &amp; Payments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57" name="Google Shape;157;p28" title="Screenshot 2025-11-15 5.23.25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613" y="137950"/>
            <a:ext cx="752475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9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Pixlr Express </a:t>
            </a:r>
            <a:r>
              <a:rPr lang="en"/>
              <a:t>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pixlr.com/x</a:t>
            </a:r>
            <a:r>
              <a:rPr lang="en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 for 3 photos @ day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full-featured photo editor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or, advanced photo editor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 Pixlr Editor4 </a:t>
            </a:r>
            <a:r>
              <a:rPr lang="en" sz="4000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pixlr.com/e</a:t>
            </a:r>
            <a:r>
              <a:rPr lang="en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63" name="Google Shape;163;p29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Photo Editing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0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streamlabs.com/video-editor</a:t>
            </a:r>
            <a:r>
              <a:rPr lang="en" sz="4000">
                <a:solidFill>
                  <a:schemeClr val="accent6"/>
                </a:solidFill>
              </a:rPr>
              <a:t> 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15 GB storage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max 5 GB upload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max 30 minute video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1080P resolution (1920x1080)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69" name="Google Shape;169;p30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Video Editing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1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Marq </a:t>
            </a:r>
            <a:r>
              <a:rPr lang="en" sz="3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DTP-Marq</a:t>
            </a:r>
            <a:endParaRPr sz="3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3 page max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25 MB max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Greeting cards, Newsletters,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Posters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75" name="Google Shape;175;p31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Desktop Publishing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File storage </a:t>
            </a:r>
            <a:r>
              <a:rPr lang="en" sz="3000" i="1">
                <a:solidFill>
                  <a:schemeClr val="lt1"/>
                </a:solidFill>
              </a:rPr>
              <a:t>(backups, versions)</a:t>
            </a:r>
            <a:endParaRPr sz="3000" i="1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eMail</a:t>
            </a:r>
            <a:endParaRPr sz="3000" i="1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contacts</a:t>
            </a:r>
            <a:endParaRPr sz="3000" i="1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photos, albums, sharing</a:t>
            </a:r>
            <a:endParaRPr sz="3000" i="1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text, voice, &amp; video calls</a:t>
            </a:r>
            <a:endParaRPr sz="3000" i="1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calendar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Tools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2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wix.com</a:t>
            </a:r>
            <a:r>
              <a:rPr lang="en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Mobile Homes for the Homeless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Mixed Singles Over Sixty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81" name="Google Shape;181;p32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Websites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3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wealthsimple.com/en-ca/tax</a:t>
            </a:r>
            <a:r>
              <a:rPr lang="en" sz="4000">
                <a:solidFill>
                  <a:schemeClr val="accent6"/>
                </a:solidFill>
              </a:rPr>
              <a:t> 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don’t enter your data!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download it from CRA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 to enter data, $ to file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87" name="Google Shape;187;p33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Income Tax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4"/>
          <p:cNvSpPr txBox="1"/>
          <p:nvPr/>
        </p:nvSpPr>
        <p:spPr>
          <a:xfrm>
            <a:off x="436500" y="1232700"/>
            <a:ext cx="8271000" cy="340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CRA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automatically input your data to your Income Tax program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file your taxes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get your notice of Assessment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93" name="Google Shape;193;p34"/>
          <p:cNvSpPr txBox="1"/>
          <p:nvPr/>
        </p:nvSpPr>
        <p:spPr>
          <a:xfrm>
            <a:off x="436500" y="137950"/>
            <a:ext cx="8329200" cy="8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Canada Revenue Agency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5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 file conversion</a:t>
            </a:r>
            <a:r>
              <a:rPr lang="en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almost any formats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up to 1 GB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free!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99" name="Google Shape;199;p35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Convert Files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6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copy.sh/v86</a:t>
            </a:r>
            <a:r>
              <a:rPr lang="en" sz="4000">
                <a:solidFill>
                  <a:schemeClr val="lt1"/>
                </a:solidFill>
              </a:rPr>
              <a:t> 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DOS, Windows, Android, . . .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205" name="Google Shape;205;p36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Virtual Computer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94550" y="1170388"/>
            <a:ext cx="2778325" cy="2652975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37"/>
          <p:cNvSpPr txBox="1"/>
          <p:nvPr/>
        </p:nvSpPr>
        <p:spPr>
          <a:xfrm>
            <a:off x="3516200" y="670025"/>
            <a:ext cx="5130900" cy="3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If you want help</a:t>
            </a:r>
            <a:endParaRPr sz="4800" b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4800" b="1">
                <a:solidFill>
                  <a:schemeClr val="accent6"/>
                </a:solidFill>
              </a:rPr>
            </a:br>
            <a:r>
              <a:rPr lang="en" sz="4800" b="1">
                <a:solidFill>
                  <a:schemeClr val="accent6"/>
                </a:solidFill>
              </a:rPr>
              <a:t>call Alta</a:t>
            </a:r>
            <a:endParaRPr sz="4800" b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4800" b="1">
                <a:solidFill>
                  <a:schemeClr val="accent6"/>
                </a:solidFill>
              </a:rPr>
            </a:br>
            <a:r>
              <a:rPr lang="en" sz="4800" b="1">
                <a:solidFill>
                  <a:schemeClr val="accent6"/>
                </a:solidFill>
              </a:rPr>
              <a:t>778-378-9977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navigation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virtual travel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books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entertainment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tickets &amp; payments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photo editing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more Tools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video editing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desktop publishing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websites </a:t>
            </a:r>
            <a:r>
              <a:rPr lang="en" sz="3000" i="1">
                <a:solidFill>
                  <a:schemeClr val="lt1"/>
                </a:solidFill>
              </a:rPr>
              <a:t>(personal, business, club)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income taxes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CRA </a:t>
            </a:r>
            <a:r>
              <a:rPr lang="en" sz="3000" i="1">
                <a:solidFill>
                  <a:schemeClr val="lt1"/>
                </a:solidFill>
              </a:rPr>
              <a:t>(download all your tax info!!!)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convert files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still more Tools</a:t>
            </a:r>
            <a:endParaRPr sz="4800" b="1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Google “9-dots” menu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80" name="Google Shape;80;p17" title="Screenshot 2025-11-15 4.37.55 PM.png"/>
          <p:cNvPicPr preferRelativeResize="0"/>
          <p:nvPr/>
        </p:nvPicPr>
        <p:blipFill rotWithShape="1">
          <a:blip r:embed="rId3">
            <a:alphaModFix/>
          </a:blip>
          <a:srcRect b="23453"/>
          <a:stretch/>
        </p:blipFill>
        <p:spPr>
          <a:xfrm>
            <a:off x="436500" y="977988"/>
            <a:ext cx="5382675" cy="2767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7" title="Screenshot 2025-11-15 4.38.14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81825" y="1292825"/>
            <a:ext cx="5048901" cy="34956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“Cloud” </a:t>
            </a:r>
            <a:r>
              <a:rPr lang="en" sz="3000" i="1">
                <a:solidFill>
                  <a:schemeClr val="lt1"/>
                </a:solidFill>
              </a:rPr>
              <a:t>(God’s hard drive)</a:t>
            </a:r>
            <a:endParaRPr sz="3000" i="1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 b="1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google drive</a:t>
            </a:r>
            <a:r>
              <a:rPr lang="en" sz="4000">
                <a:solidFill>
                  <a:schemeClr val="lt1"/>
                </a:solidFill>
              </a:rPr>
              <a:t>,</a:t>
            </a:r>
            <a:r>
              <a:rPr lang="en" sz="4000">
                <a:solidFill>
                  <a:schemeClr val="accent6"/>
                </a:solidFill>
              </a:rPr>
              <a:t> apple cloud, microsoft onedrive, amazon, . . .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15 GB free w/each gmail acct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upgrade to 100GB @ $2.79/mth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auto backup &amp; version control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87" name="Google Shape;87;p18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File Storage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88" name="Google Shape;88;p18" title="Screenshot 2025-11-15 5.08.46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74913" y="104775"/>
            <a:ext cx="828675" cy="100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/>
        </p:nvSpPr>
        <p:spPr>
          <a:xfrm>
            <a:off x="436500" y="1128550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DON’T get from internet provider!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gmail</a:t>
            </a:r>
            <a:r>
              <a:rPr lang="en" sz="4000">
                <a:solidFill>
                  <a:schemeClr val="accent6"/>
                </a:solidFill>
              </a:rPr>
              <a:t>, hotmail </a:t>
            </a:r>
            <a:r>
              <a:rPr lang="en" sz="3000" i="1">
                <a:solidFill>
                  <a:schemeClr val="lt1"/>
                </a:solidFill>
              </a:rPr>
              <a:t>(outlook.com)</a:t>
            </a:r>
            <a:r>
              <a:rPr lang="en" sz="4000">
                <a:solidFill>
                  <a:schemeClr val="accent6"/>
                </a:solidFill>
              </a:rPr>
              <a:t>, yahoo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can merge multiple emails!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can schedule an email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C.C. &amp; B.C.C.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almost instantaneous anywhere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94" name="Google Shape;94;p19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eMail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95" name="Google Shape;95;p19" title="Screenshot 2025-11-15 5.09.02 PM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48800" y="137950"/>
            <a:ext cx="800100" cy="99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 txBox="1"/>
          <p:nvPr/>
        </p:nvSpPr>
        <p:spPr>
          <a:xfrm>
            <a:off x="465600" y="109997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Contacts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used for emails, &amp; for messaging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name, email address, phone #,</a:t>
            </a:r>
            <a:br>
              <a:rPr lang="en" sz="4000">
                <a:solidFill>
                  <a:schemeClr val="accent6"/>
                </a:solidFill>
              </a:rPr>
            </a:br>
            <a:r>
              <a:rPr lang="en" sz="4000">
                <a:solidFill>
                  <a:schemeClr val="accent6"/>
                </a:solidFill>
              </a:rPr>
              <a:t>  physical address, notes, . . .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desktop/laptop/tablet/smartphone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auto-backup &amp; auto-restore</a:t>
            </a:r>
            <a:endParaRPr sz="4000">
              <a:solidFill>
                <a:schemeClr val="accent6"/>
              </a:solidFill>
            </a:endParaRPr>
          </a:p>
        </p:txBody>
      </p:sp>
      <p:sp>
        <p:nvSpPr>
          <p:cNvPr id="101" name="Google Shape;101;p20"/>
          <p:cNvSpPr txBox="1"/>
          <p:nvPr/>
        </p:nvSpPr>
        <p:spPr>
          <a:xfrm>
            <a:off x="436500" y="137950"/>
            <a:ext cx="83292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Contacts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02" name="Google Shape;102;p20" title="Screenshot 2025-11-15 5.09.17 PM.png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31588" y="137950"/>
            <a:ext cx="981075" cy="962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55CC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/>
        </p:nvSpPr>
        <p:spPr>
          <a:xfrm>
            <a:off x="436500" y="887225"/>
            <a:ext cx="8271000" cy="37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google </a:t>
            </a:r>
            <a:r>
              <a:rPr lang="en" sz="4000" u="sng">
                <a:solidFill>
                  <a:schemeClr val="l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Photos</a:t>
            </a:r>
            <a:endParaRPr sz="4000">
              <a:solidFill>
                <a:schemeClr val="lt1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counts toward 15 GB storage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can group in albums, groups similar faces, share with others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>
                <a:solidFill>
                  <a:schemeClr val="accent6"/>
                </a:solidFill>
              </a:rPr>
              <a:t>can do limited editing</a:t>
            </a:r>
            <a:endParaRPr sz="4000">
              <a:solidFill>
                <a:schemeClr val="accent6"/>
              </a:solidFill>
            </a:endParaRPr>
          </a:p>
          <a:p>
            <a:pPr marL="457200" lvl="0" indent="-482600" algn="l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4000"/>
              <a:buChar char="●"/>
            </a:pPr>
            <a:r>
              <a:rPr lang="en" sz="4000" u="sng">
                <a:solidFill>
                  <a:schemeClr val="l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pixlr.com/x</a:t>
            </a:r>
            <a:r>
              <a:rPr lang="en" sz="4000">
                <a:solidFill>
                  <a:schemeClr val="accent6"/>
                </a:solidFill>
              </a:rPr>
              <a:t> </a:t>
            </a:r>
            <a:r>
              <a:rPr lang="en" sz="4000" i="1">
                <a:solidFill>
                  <a:schemeClr val="lt1"/>
                </a:solidFill>
              </a:rPr>
              <a:t>(</a:t>
            </a:r>
            <a:r>
              <a:rPr lang="en" sz="3000" i="1">
                <a:solidFill>
                  <a:schemeClr val="lt1"/>
                </a:solidFill>
              </a:rPr>
              <a:t>3 @ day free)</a:t>
            </a:r>
            <a:endParaRPr sz="3000" i="1">
              <a:solidFill>
                <a:schemeClr val="lt1"/>
              </a:solidFill>
            </a:endParaRPr>
          </a:p>
        </p:txBody>
      </p:sp>
      <p:sp>
        <p:nvSpPr>
          <p:cNvPr id="108" name="Google Shape;108;p21"/>
          <p:cNvSpPr txBox="1"/>
          <p:nvPr/>
        </p:nvSpPr>
        <p:spPr>
          <a:xfrm>
            <a:off x="3150875" y="137950"/>
            <a:ext cx="3221700" cy="61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chemeClr val="accent6"/>
                </a:solidFill>
              </a:rPr>
              <a:t>Photos</a:t>
            </a:r>
            <a:endParaRPr sz="4800" b="1">
              <a:solidFill>
                <a:schemeClr val="accent6"/>
              </a:solidFill>
            </a:endParaRPr>
          </a:p>
        </p:txBody>
      </p:sp>
      <p:pic>
        <p:nvPicPr>
          <p:cNvPr id="109" name="Google Shape;109;p21" title="Screenshot 2025-11-15 4.57.33 PM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88900" y="137950"/>
            <a:ext cx="706450" cy="79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</Words>
  <Application>Microsoft Office PowerPoint</Application>
  <PresentationFormat>On-screen Show (16:9)</PresentationFormat>
  <Paragraphs>133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Arial</vt:lpstr>
      <vt:lpstr>Simple Light</vt:lpstr>
      <vt:lpstr>Using the Internet to Simplify &amp; Organize your life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 I Kirchner</dc:creator>
  <cp:lastModifiedBy>M I Kirchner</cp:lastModifiedBy>
  <cp:revision>1</cp:revision>
  <dcterms:modified xsi:type="dcterms:W3CDTF">2025-11-19T19:49:48Z</dcterms:modified>
</cp:coreProperties>
</file>