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4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C6891-D5AB-2159-D1B6-15E8D1C565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B8A4B7-E4AA-F6C1-855D-E47515EA46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3D1206-D859-6079-7091-C9A889992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622BB-4904-430D-B0E8-10CBA641AE7B}" type="datetimeFigureOut">
              <a:rPr lang="en-CA" smtClean="0"/>
              <a:t>2026-03-16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0BEF6B-51AB-CADC-DB33-8B3728437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E9BABF-986C-620A-F502-9839204CB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E3FAB-CDA6-4B00-BE9E-2C976134C2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92987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3FFE6-A202-1922-686D-CC93ADFBF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D5EF77-BD47-D464-30D3-D617097577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D99FBA-6B5F-C005-D306-483BBB8FD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622BB-4904-430D-B0E8-10CBA641AE7B}" type="datetimeFigureOut">
              <a:rPr lang="en-CA" smtClean="0"/>
              <a:t>2026-03-16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CAE250-845E-58CA-F253-C80F6CFF6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190A99-5F99-1040-E77C-A9D4D5807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E3FAB-CDA6-4B00-BE9E-2C976134C2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39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7DF088-E90B-A533-1721-3581609C4E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0189F1-9047-611F-8C77-D9946FD205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102C8B-4A54-C25A-31F7-0A3ED1289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622BB-4904-430D-B0E8-10CBA641AE7B}" type="datetimeFigureOut">
              <a:rPr lang="en-CA" smtClean="0"/>
              <a:t>2026-03-16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DEDAAA-2D14-CB1D-45A5-63B73686D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F5FB4D-A3EA-BF22-29D2-A9868D5D8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E3FAB-CDA6-4B00-BE9E-2C976134C2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43682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DC88CA-225B-5525-E0EE-412476F72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270EC3-E5F2-5C21-A40A-42873CF8B8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5FA2D4-ED65-6419-8199-16B2A10F3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622BB-4904-430D-B0E8-10CBA641AE7B}" type="datetimeFigureOut">
              <a:rPr lang="en-CA" smtClean="0"/>
              <a:t>2026-03-16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1C0D8B-A1E9-A5BD-5195-390E52599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540012-229E-A39D-AAFD-985691AE7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E3FAB-CDA6-4B00-BE9E-2C976134C2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85753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D00FB-D16F-434F-D61D-196A18D0B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435CF8-6C09-D9B7-08A2-86DE47A7D3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AC2527-9A37-3B45-6C70-3ECF3469E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622BB-4904-430D-B0E8-10CBA641AE7B}" type="datetimeFigureOut">
              <a:rPr lang="en-CA" smtClean="0"/>
              <a:t>2026-03-16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5B526-D194-3225-CB63-9562088AF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80A91D-E519-7B82-AD5D-CDDE2EC55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E3FAB-CDA6-4B00-BE9E-2C976134C2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58628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C76B2-7F5E-680B-F868-82E964851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944CB3-EF8D-8E4B-8C01-7735720A8E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87BC94-2D39-6476-A1FF-C27F13F3DF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B2AFF9-DCFC-5132-CEDC-27ADC1871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622BB-4904-430D-B0E8-10CBA641AE7B}" type="datetimeFigureOut">
              <a:rPr lang="en-CA" smtClean="0"/>
              <a:t>2026-03-16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EDB89A-8D18-6385-BF99-E92BBDDE6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5DF349-1050-F64C-C112-1837EF13C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E3FAB-CDA6-4B00-BE9E-2C976134C2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65151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14992-9536-01EA-3A10-F95949C3E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3E7BF7-442F-4585-D92D-2FEAF237AB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207168-D4F3-4BC3-E21E-8A807671F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52C09A-A237-3DCD-8F80-650061FA3B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104D7E-5E01-B62E-0EB3-E0636ABEE5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5B417E-3CBA-9672-B35B-05229C8EB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622BB-4904-430D-B0E8-10CBA641AE7B}" type="datetimeFigureOut">
              <a:rPr lang="en-CA" smtClean="0"/>
              <a:t>2026-03-16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CAD2B2-BC6D-824A-C9FD-E7422F164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FA30B9-0267-11DA-95DD-509A21C0E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E3FAB-CDA6-4B00-BE9E-2C976134C2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32740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7672DD-C657-A82B-6B41-61986E8775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AEACB9-84B2-286D-31D2-E5F78561F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622BB-4904-430D-B0E8-10CBA641AE7B}" type="datetimeFigureOut">
              <a:rPr lang="en-CA" smtClean="0"/>
              <a:t>2026-03-16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237CE9-FD99-0057-BA45-569EBE0A5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939577-89E1-CCC0-D0B9-2051E9747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E3FAB-CDA6-4B00-BE9E-2C976134C2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06349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07A62E-F0A9-944A-CE24-B478C3A83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622BB-4904-430D-B0E8-10CBA641AE7B}" type="datetimeFigureOut">
              <a:rPr lang="en-CA" smtClean="0"/>
              <a:t>2026-03-16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FB1ED8-7E90-B162-1920-94F6CE44A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D2B02A-8320-3CD5-08BD-F907C72E2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E3FAB-CDA6-4B00-BE9E-2C976134C2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53272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A0A47-84ED-7C9C-041E-68CF3B641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2F102-A3CD-5E4F-D436-8A1F76A4C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788D33-CB9C-AFB1-C8FC-107079B738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7CA7C2-3608-F60E-6A1D-007BB14EA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622BB-4904-430D-B0E8-10CBA641AE7B}" type="datetimeFigureOut">
              <a:rPr lang="en-CA" smtClean="0"/>
              <a:t>2026-03-16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B14D24-8832-CF04-CF5E-A8C0781F8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D13DC5-B290-ACA8-AED3-0E0358467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E3FAB-CDA6-4B00-BE9E-2C976134C2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29175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4F818-B8A4-2739-6BDD-66E9DF3CA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6932FC2-60EF-71BC-40A5-384DC2A176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840C1B-7F25-0242-E757-BE38AE5483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C3420A-261E-A4D3-C116-1DB92314E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622BB-4904-430D-B0E8-10CBA641AE7B}" type="datetimeFigureOut">
              <a:rPr lang="en-CA" smtClean="0"/>
              <a:t>2026-03-16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DA00B2-42EC-74B1-CD92-CF16649A7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3C8E-0221-6254-5CF4-CEC391620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E3FAB-CDA6-4B00-BE9E-2C976134C2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16189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C13297-8A58-E68E-176E-997D7368D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F34C79-BD54-C1F7-55F3-110B95BF61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626B5F-B06A-0B3F-D2A4-D09B11DC01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C4622BB-4904-430D-B0E8-10CBA641AE7B}" type="datetimeFigureOut">
              <a:rPr lang="en-CA" smtClean="0"/>
              <a:t>2026-03-16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6714D6-3E0F-C22C-3B31-E78A753FBF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5FD6DE-8022-286B-3112-9FAF138B02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8E3FAB-CDA6-4B00-BE9E-2C976134C2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3914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ruisecritic.com/articles/10-things-to-do-as-soon-as-you-get-to-your-cruise-cabin" TargetMode="External"/><Relationship Id="rId2" Type="http://schemas.openxmlformats.org/officeDocument/2006/relationships/hyperlink" Target="https://www.google.com/search?q=Cruise+Tips+n+Tricks&amp;rlz=1C1HKFL_enCA1198CA1198&amp;sourceid=chrome&amp;ie=UTF-8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sthacker@vacationstogo.com" TargetMode="External"/><Relationship Id="rId4" Type="http://schemas.openxmlformats.org/officeDocument/2006/relationships/hyperlink" Target="https://www.vacationstogo.com/ticker.cfm?r=0&amp;d=253&amp;md=3&amp;xd=14&amp;sm=20262&amp;sd=9&amp;tm=202710&amp;td=31&amp;mpct=38&amp;jpw=50&amp;source=cruisemm&amp;nr=cus_L1t_HAL&amp;csp=L1tL1t&amp;mmz=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CF242-2E07-5F96-4E25-4CF2B9A616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b="1" dirty="0"/>
              <a:t>Cruising Insights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CDC2C0-761D-B270-11E7-1062E49A907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CA" b="1" dirty="0"/>
          </a:p>
          <a:p>
            <a:r>
              <a:rPr lang="en-CA" sz="4000" b="1" dirty="0"/>
              <a:t>Things I’ve learnt from 12 cruises </a:t>
            </a:r>
          </a:p>
          <a:p>
            <a:r>
              <a:rPr lang="en-CA" sz="4000" b="1" dirty="0"/>
              <a:t>in three years with </a:t>
            </a:r>
            <a:r>
              <a:rPr lang="en-CA" sz="4000" b="1" dirty="0" err="1"/>
              <a:t>Vicci</a:t>
            </a:r>
            <a:endParaRPr lang="en-CA" sz="4000" b="1" dirty="0"/>
          </a:p>
        </p:txBody>
      </p:sp>
    </p:spTree>
    <p:extLst>
      <p:ext uri="{BB962C8B-B14F-4D97-AF65-F5344CB8AC3E}">
        <p14:creationId xmlns:p14="http://schemas.microsoft.com/office/powerpoint/2010/main" val="373576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8A1CF-7082-0FA5-95E2-9891D9992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6000" b="1" dirty="0"/>
              <a:t>Cruise Lines we travelled with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0800086-4F68-EDB2-DF2E-2FF6F2A741CA}"/>
              </a:ext>
            </a:extLst>
          </p:cNvPr>
          <p:cNvSpPr txBox="1"/>
          <p:nvPr/>
        </p:nvSpPr>
        <p:spPr>
          <a:xfrm>
            <a:off x="1714501" y="2452253"/>
            <a:ext cx="8406244" cy="36969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CA" sz="4000" b="1" dirty="0"/>
              <a:t>HOLLAND AMERICA </a:t>
            </a:r>
            <a:r>
              <a:rPr lang="en-CA" sz="2400" b="1" dirty="0"/>
              <a:t>happy hours</a:t>
            </a:r>
          </a:p>
          <a:p>
            <a:pPr>
              <a:lnSpc>
                <a:spcPct val="150000"/>
              </a:lnSpc>
            </a:pPr>
            <a:r>
              <a:rPr lang="en-CA" sz="4000" b="1" dirty="0"/>
              <a:t>NORWEGIAN</a:t>
            </a:r>
            <a:r>
              <a:rPr lang="en-CA" sz="3600" b="1" dirty="0"/>
              <a:t> </a:t>
            </a:r>
            <a:r>
              <a:rPr lang="en-CA" sz="2400" b="1" dirty="0"/>
              <a:t>awkward layout, no sharing</a:t>
            </a:r>
          </a:p>
          <a:p>
            <a:pPr>
              <a:lnSpc>
                <a:spcPct val="150000"/>
              </a:lnSpc>
            </a:pPr>
            <a:r>
              <a:rPr lang="en-CA" sz="4000" b="1" dirty="0"/>
              <a:t>PRINCESS</a:t>
            </a:r>
            <a:r>
              <a:rPr lang="en-CA" sz="2400" b="1" dirty="0"/>
              <a:t> grand production shows</a:t>
            </a:r>
          </a:p>
          <a:p>
            <a:pPr>
              <a:lnSpc>
                <a:spcPct val="150000"/>
              </a:lnSpc>
            </a:pPr>
            <a:r>
              <a:rPr lang="en-CA" sz="4000" b="1" dirty="0"/>
              <a:t>ROYAL CARIBBEAN </a:t>
            </a:r>
            <a:r>
              <a:rPr lang="en-CA" sz="2400" b="1" dirty="0"/>
              <a:t>no senior retreat</a:t>
            </a:r>
          </a:p>
        </p:txBody>
      </p:sp>
    </p:spTree>
    <p:extLst>
      <p:ext uri="{BB962C8B-B14F-4D97-AF65-F5344CB8AC3E}">
        <p14:creationId xmlns:p14="http://schemas.microsoft.com/office/powerpoint/2010/main" val="2751191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504FF-AD34-E454-CD95-018A3ACEA5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97382"/>
          </a:xfrm>
        </p:spPr>
        <p:txBody>
          <a:bodyPr/>
          <a:lstStyle/>
          <a:p>
            <a:r>
              <a:rPr lang="en-CA" dirty="0"/>
              <a:t>RATIONAL FOR SELECTION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1F5025-A6E1-E40C-3E9A-CA0D920EF3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36617"/>
            <a:ext cx="9144000" cy="3532909"/>
          </a:xfrm>
        </p:spPr>
        <p:txBody>
          <a:bodyPr>
            <a:noAutofit/>
          </a:bodyPr>
          <a:lstStyle/>
          <a:p>
            <a:endParaRPr lang="en-CA" sz="2800" b="1" dirty="0"/>
          </a:p>
          <a:p>
            <a:r>
              <a:rPr lang="en-CA" sz="4400" b="1" dirty="0"/>
              <a:t>ITINERARY &amp; COST</a:t>
            </a:r>
          </a:p>
          <a:p>
            <a:endParaRPr lang="en-CA" sz="2800" b="1" dirty="0"/>
          </a:p>
          <a:p>
            <a:r>
              <a:rPr lang="en-CA" sz="2800" b="1" dirty="0"/>
              <a:t>Medical and CANFOR INSURANCE</a:t>
            </a:r>
          </a:p>
          <a:p>
            <a:r>
              <a:rPr lang="en-CA" sz="2800" b="1" dirty="0"/>
              <a:t>VISAs </a:t>
            </a:r>
          </a:p>
          <a:p>
            <a:r>
              <a:rPr lang="en-CA" sz="2800" b="1" dirty="0"/>
              <a:t>be sure PASSPORT &amp; vaccines up to date</a:t>
            </a:r>
          </a:p>
        </p:txBody>
      </p:sp>
    </p:spTree>
    <p:extLst>
      <p:ext uri="{BB962C8B-B14F-4D97-AF65-F5344CB8AC3E}">
        <p14:creationId xmlns:p14="http://schemas.microsoft.com/office/powerpoint/2010/main" val="657371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453EF-5D61-3AFE-0BA8-A856DE4D8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6000" b="1" dirty="0"/>
              <a:t>TRAVEL FIRMS USED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871294-BA62-4500-DF81-F8CBCD7A22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lnSpc>
                <a:spcPct val="150000"/>
              </a:lnSpc>
            </a:pPr>
            <a:r>
              <a:rPr lang="en-CA" sz="4300" b="1" dirty="0"/>
              <a:t>TRAVELOCITY</a:t>
            </a:r>
          </a:p>
          <a:p>
            <a:pPr algn="ctr">
              <a:lnSpc>
                <a:spcPct val="150000"/>
              </a:lnSpc>
            </a:pPr>
            <a:r>
              <a:rPr lang="en-CA" sz="4300" b="1" dirty="0"/>
              <a:t>VACATIONS TO GO</a:t>
            </a:r>
          </a:p>
          <a:p>
            <a:pPr algn="ctr">
              <a:lnSpc>
                <a:spcPct val="150000"/>
              </a:lnSpc>
            </a:pPr>
            <a:r>
              <a:rPr lang="en-CA" sz="4300" b="1" dirty="0"/>
              <a:t>TRAVELODEAL</a:t>
            </a:r>
          </a:p>
          <a:p>
            <a:pPr algn="ctr">
              <a:lnSpc>
                <a:spcPct val="150000"/>
              </a:lnSpc>
            </a:pPr>
            <a:r>
              <a:rPr lang="en-CA" sz="4300" b="1" dirty="0"/>
              <a:t>EXPEDIA</a:t>
            </a:r>
          </a:p>
          <a:p>
            <a:pPr algn="ctr">
              <a:lnSpc>
                <a:spcPct val="150000"/>
              </a:lnSpc>
            </a:pPr>
            <a:r>
              <a:rPr lang="en-CA" sz="4300" b="1" dirty="0"/>
              <a:t>CRUISE.COM</a:t>
            </a:r>
          </a:p>
          <a:p>
            <a:pPr marL="0" indent="0" algn="ctr">
              <a:lnSpc>
                <a:spcPct val="150000"/>
              </a:lnSpc>
              <a:buNone/>
            </a:pPr>
            <a:endParaRPr lang="en-CA" sz="4000" b="1" dirty="0"/>
          </a:p>
        </p:txBody>
      </p:sp>
    </p:spTree>
    <p:extLst>
      <p:ext uri="{BB962C8B-B14F-4D97-AF65-F5344CB8AC3E}">
        <p14:creationId xmlns:p14="http://schemas.microsoft.com/office/powerpoint/2010/main" val="2070079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76E76-5AD5-7CF5-8A80-E3E208B5D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6000" b="1" dirty="0"/>
              <a:t>PLACES WE’VE CRUISED TO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89AA91-5CF3-A027-75B0-0D0C1AF133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Autofit/>
          </a:bodyPr>
          <a:lstStyle/>
          <a:p>
            <a:pPr algn="ctr"/>
            <a:r>
              <a:rPr lang="en-CA" sz="4000" b="1" dirty="0"/>
              <a:t>NORTH PACIFIC</a:t>
            </a:r>
          </a:p>
          <a:p>
            <a:pPr algn="ctr"/>
            <a:r>
              <a:rPr lang="en-CA" sz="4000" b="1" dirty="0"/>
              <a:t>ALASKA x3</a:t>
            </a:r>
          </a:p>
          <a:p>
            <a:pPr algn="ctr"/>
            <a:r>
              <a:rPr lang="en-CA" sz="4000" b="1" dirty="0"/>
              <a:t>WESTERN CARIBBEAN</a:t>
            </a:r>
          </a:p>
          <a:p>
            <a:pPr algn="ctr"/>
            <a:r>
              <a:rPr lang="en-CA" sz="4000" b="1" dirty="0"/>
              <a:t>SOUTHERN CARIBBEAN</a:t>
            </a:r>
          </a:p>
          <a:p>
            <a:pPr algn="ctr"/>
            <a:r>
              <a:rPr lang="en-CA" sz="4000" b="1" dirty="0"/>
              <a:t>SOUTH PACIFIC x2</a:t>
            </a:r>
          </a:p>
          <a:p>
            <a:pPr algn="ctr"/>
            <a:r>
              <a:rPr lang="en-CA" sz="4000" b="1" dirty="0"/>
              <a:t>EASTERN CARRIBEAN</a:t>
            </a:r>
          </a:p>
          <a:p>
            <a:pPr algn="ctr"/>
            <a:r>
              <a:rPr lang="en-CA" sz="4000" b="1" dirty="0"/>
              <a:t>PANAMA CANAL</a:t>
            </a:r>
          </a:p>
        </p:txBody>
      </p:sp>
    </p:spTree>
    <p:extLst>
      <p:ext uri="{BB962C8B-B14F-4D97-AF65-F5344CB8AC3E}">
        <p14:creationId xmlns:p14="http://schemas.microsoft.com/office/powerpoint/2010/main" val="4112510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A3583-810C-E1DA-BE4A-22FBCB168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CA" sz="6000" b="1" dirty="0"/>
              <a:t>WHAT TO BOOK ON THE SHIP?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E921E3-A109-A635-DA65-6897322493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3261"/>
            <a:ext cx="10515600" cy="4727863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CA" sz="4000" b="1" dirty="0"/>
              <a:t>INSIDE OR BALCONY</a:t>
            </a:r>
          </a:p>
          <a:p>
            <a:pPr algn="ctr">
              <a:lnSpc>
                <a:spcPct val="100000"/>
              </a:lnSpc>
            </a:pPr>
            <a:r>
              <a:rPr lang="en-CA" sz="4000" b="1" dirty="0"/>
              <a:t>DRINK PACKAGE [rum runners]</a:t>
            </a:r>
          </a:p>
          <a:p>
            <a:pPr algn="ctr">
              <a:lnSpc>
                <a:spcPct val="100000"/>
              </a:lnSpc>
            </a:pPr>
            <a:r>
              <a:rPr lang="en-CA" sz="4000" b="1" dirty="0"/>
              <a:t>WIFI - </a:t>
            </a:r>
            <a:r>
              <a:rPr lang="en-CA" sz="4000" b="1" dirty="0" err="1"/>
              <a:t>eSIM</a:t>
            </a:r>
            <a:endParaRPr lang="en-CA" sz="4000" b="1" dirty="0"/>
          </a:p>
          <a:p>
            <a:pPr algn="ctr">
              <a:lnSpc>
                <a:spcPct val="100000"/>
              </a:lnSpc>
            </a:pPr>
            <a:r>
              <a:rPr lang="en-CA" sz="4000" b="1" dirty="0"/>
              <a:t>SHARED TABLE / SPECIALTY DINING</a:t>
            </a:r>
          </a:p>
          <a:p>
            <a:pPr algn="ctr">
              <a:lnSpc>
                <a:spcPct val="100000"/>
              </a:lnSpc>
            </a:pPr>
            <a:r>
              <a:rPr lang="en-CA" sz="4000" b="1" dirty="0"/>
              <a:t>PHOTO PACKAGE</a:t>
            </a:r>
          </a:p>
          <a:p>
            <a:pPr algn="ctr">
              <a:lnSpc>
                <a:spcPct val="100000"/>
              </a:lnSpc>
            </a:pPr>
            <a:r>
              <a:rPr lang="en-CA" sz="4000" b="1" dirty="0"/>
              <a:t>LAUNDRY / SPA</a:t>
            </a:r>
          </a:p>
          <a:p>
            <a:pPr algn="ctr">
              <a:lnSpc>
                <a:spcPct val="100000"/>
              </a:lnSpc>
            </a:pPr>
            <a:r>
              <a:rPr lang="en-CA" sz="4000" b="1" dirty="0"/>
              <a:t>EXCURSIONS / NEXT CRUISE</a:t>
            </a:r>
          </a:p>
        </p:txBody>
      </p:sp>
    </p:spTree>
    <p:extLst>
      <p:ext uri="{BB962C8B-B14F-4D97-AF65-F5344CB8AC3E}">
        <p14:creationId xmlns:p14="http://schemas.microsoft.com/office/powerpoint/2010/main" val="2656801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FECFE-F841-4DC7-3AE2-6844EDD77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6000" b="1" dirty="0"/>
              <a:t>Things to do on the Cruise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22F4A3-8B91-8318-7672-9129FB59F1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072" y="1441162"/>
            <a:ext cx="10515600" cy="4866120"/>
          </a:xfrm>
        </p:spPr>
        <p:txBody>
          <a:bodyPr>
            <a:normAutofit/>
          </a:bodyPr>
          <a:lstStyle/>
          <a:p>
            <a:pPr algn="ctr"/>
            <a:r>
              <a:rPr lang="en-CA" sz="4000" b="1" dirty="0"/>
              <a:t>Rest &amp; relax - Eat / drink / shop</a:t>
            </a:r>
          </a:p>
          <a:p>
            <a:pPr algn="ctr"/>
            <a:r>
              <a:rPr lang="en-CA" sz="4000" b="1" dirty="0"/>
              <a:t>Production shows</a:t>
            </a:r>
          </a:p>
          <a:p>
            <a:pPr algn="ctr"/>
            <a:r>
              <a:rPr lang="en-CA" sz="4000" b="1" dirty="0"/>
              <a:t>Progressive trivia</a:t>
            </a:r>
          </a:p>
          <a:p>
            <a:pPr algn="ctr"/>
            <a:r>
              <a:rPr lang="en-CA" sz="4000" b="1" dirty="0"/>
              <a:t>Bingo – Cards – Game shows</a:t>
            </a:r>
          </a:p>
          <a:p>
            <a:pPr algn="ctr"/>
            <a:r>
              <a:rPr lang="en-CA" sz="4000" b="1" dirty="0"/>
              <a:t>Movies &amp; Art Auctions</a:t>
            </a:r>
          </a:p>
          <a:p>
            <a:pPr algn="ctr"/>
            <a:r>
              <a:rPr lang="en-CA" sz="4000" b="1" dirty="0"/>
              <a:t>Compete against crew</a:t>
            </a:r>
          </a:p>
          <a:p>
            <a:pPr algn="ctr"/>
            <a:r>
              <a:rPr lang="en-CA" sz="4000" b="1" dirty="0"/>
              <a:t>Informative pre-port lectures</a:t>
            </a:r>
          </a:p>
          <a:p>
            <a:pPr algn="ctr"/>
            <a:endParaRPr lang="en-CA" sz="3600" b="1" dirty="0"/>
          </a:p>
        </p:txBody>
      </p:sp>
    </p:spTree>
    <p:extLst>
      <p:ext uri="{BB962C8B-B14F-4D97-AF65-F5344CB8AC3E}">
        <p14:creationId xmlns:p14="http://schemas.microsoft.com/office/powerpoint/2010/main" val="2968165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7E83A-3F25-9F7B-9C3B-4C5F771CD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endParaRPr lang="en-CA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077DAE6-92D3-824E-9C54-F2303B24FE4D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236663"/>
            <a:ext cx="10515600" cy="4909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CA" sz="1800" b="1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https://www.google.com/search?q=Cruise+Tips+n+Tricks&amp;rlz=1C1HKFL_enCA1198CA1198&amp;sourceid=chrome&amp;ie=UTF-8</a:t>
            </a:r>
            <a:endParaRPr lang="en-CA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CA" sz="1800" b="1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https://www.cruisecritic.com/articles/10-things-to-do-as-soon-as-you-get-to-your-cruise-cabin</a:t>
            </a:r>
            <a:endParaRPr lang="en-CA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CA" sz="1800" b="1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https://www.vacationstogo.com/ticker.cfm?r=0&amp;d=253&amp;md=3&amp;xd=14&amp;sm=20262&amp;sd=9&amp;tm=202710&amp;td=31&amp;mpct=38&amp;jpw=50&amp;source=cruisemm&amp;nr=cus_L1t_HAL&amp;csp=L1tL1t&amp;mmz=1</a:t>
            </a:r>
            <a:endParaRPr lang="en-CA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CA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Scooter Thacker</a:t>
            </a:r>
            <a:br>
              <a:rPr lang="en-CA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CA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Master Cruise Counselor &amp; Luxury Cruise Specialist</a:t>
            </a:r>
            <a:br>
              <a:rPr lang="en-CA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CA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Vacations To Go (7 Years)</a:t>
            </a:r>
            <a:br>
              <a:rPr lang="en-CA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CA" sz="1800" b="1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5"/>
              </a:rPr>
              <a:t>sthacker@vacationstogo.com</a:t>
            </a:r>
            <a:br>
              <a:rPr lang="en-CA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CA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My office hours: Mon-Thu: 10am-7pm, Fri: 7am-4pm (US Central Time)</a:t>
            </a:r>
            <a:br>
              <a:rPr lang="en-CA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CA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US and Canada: 1-800-338-4962 ext. 778</a:t>
            </a:r>
            <a:endParaRPr lang="en-CA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8726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321</Words>
  <Application>Microsoft Office PowerPoint</Application>
  <PresentationFormat>Widescreen</PresentationFormat>
  <Paragraphs>50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Cruising Insights </vt:lpstr>
      <vt:lpstr>Cruise Lines we travelled with</vt:lpstr>
      <vt:lpstr>RATIONAL FOR SELECTION</vt:lpstr>
      <vt:lpstr>TRAVEL FIRMS USED</vt:lpstr>
      <vt:lpstr>PLACES WE’VE CRUISED TO</vt:lpstr>
      <vt:lpstr>WHAT TO BOOK ON THE SHIP?</vt:lpstr>
      <vt:lpstr>Things to do on the Cruise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Gerry Leering</dc:creator>
  <cp:lastModifiedBy>Gerry Leering</cp:lastModifiedBy>
  <cp:revision>18</cp:revision>
  <dcterms:created xsi:type="dcterms:W3CDTF">2026-02-20T21:17:24Z</dcterms:created>
  <dcterms:modified xsi:type="dcterms:W3CDTF">2026-03-17T00:01:43Z</dcterms:modified>
</cp:coreProperties>
</file>